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8C83"/>
    <a:srgbClr val="248C67"/>
    <a:srgbClr val="009473"/>
    <a:srgbClr val="008D75"/>
    <a:srgbClr val="07987E"/>
    <a:srgbClr val="00A779"/>
    <a:srgbClr val="38D3AA"/>
    <a:srgbClr val="00D3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/>
    <p:restoredTop sz="94674"/>
  </p:normalViewPr>
  <p:slideViewPr>
    <p:cSldViewPr snapToGrid="0" snapToObjects="1">
      <p:cViewPr varScale="1">
        <p:scale>
          <a:sx n="118" d="100"/>
          <a:sy n="118" d="100"/>
        </p:scale>
        <p:origin x="22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48DE4-3436-E34E-9FC3-36BB44454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7905C1-626C-EF4A-8341-E3B1465911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5761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261AA-9E26-2545-B759-6B3F55D5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86347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2B5B7-41B4-2644-9476-A34566198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5625"/>
            <a:ext cx="10863470" cy="4351338"/>
          </a:xfrm>
        </p:spPr>
        <p:txBody>
          <a:bodyPr/>
          <a:lstStyle>
            <a:lvl1pPr marL="407988" indent="-407988">
              <a:buFont typeface="Arial" panose="020B0604020202020204" pitchFamily="34" charset="0"/>
              <a:buChar char="•"/>
              <a:tabLst>
                <a:tab pos="396875" algn="l"/>
              </a:tabLst>
              <a:defRPr/>
            </a:lvl1pPr>
            <a:lvl2pPr marL="806450" indent="-349250">
              <a:buFont typeface="Arial" panose="020B0604020202020204" pitchFamily="34" charset="0"/>
              <a:buChar char="•"/>
              <a:tabLst/>
              <a:defRPr/>
            </a:lvl2pPr>
            <a:lvl3pPr marL="1204913" indent="-290513">
              <a:buFont typeface="Arial" panose="020B0604020202020204" pitchFamily="34" charset="0"/>
              <a:buChar char="•"/>
              <a:tabLst/>
              <a:defRPr/>
            </a:lvl3pPr>
            <a:lvl4pPr marL="1657350" indent="-285750">
              <a:buFont typeface="Arial" panose="020B0604020202020204" pitchFamily="34" charset="0"/>
              <a:buChar char="•"/>
              <a:tabLst/>
              <a:defRPr/>
            </a:lvl4pPr>
            <a:lvl5pPr marL="2119313" indent="-290513">
              <a:buFont typeface="Arial" panose="020B0604020202020204" pitchFamily="34" charset="0"/>
              <a:buChar char="•"/>
              <a:tabLst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375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FB7FD-8362-DC49-8AE2-6E090A617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39" y="365125"/>
            <a:ext cx="1079389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6B0F4-65D3-7948-AFF3-95382284B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739" y="1825625"/>
            <a:ext cx="5324061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AD32D-743F-384F-856A-28ADF57E3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317435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251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40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44D95-219B-3147-B863-C51970E7F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CA90F-0C28-D945-A0C9-3E142BE74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54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B8C83"/>
          </a:solidFill>
          <a:latin typeface="+mj-lt"/>
          <a:ea typeface="+mj-ea"/>
          <a:cs typeface="+mj-cs"/>
        </a:defRPr>
      </a:lvl1pPr>
    </p:titleStyle>
    <p:bodyStyle>
      <a:lvl1pPr marL="407988" indent="-407988" algn="l" defTabSz="914400" rtl="0" eaLnBrk="1" latinLnBrk="0" hangingPunct="1">
        <a:lnSpc>
          <a:spcPct val="90000"/>
        </a:lnSpc>
        <a:spcBef>
          <a:spcPts val="1000"/>
        </a:spcBef>
        <a:buClr>
          <a:srgbClr val="3B8C83"/>
        </a:buClr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49250" algn="l" defTabSz="914400" rtl="0" eaLnBrk="1" latinLnBrk="0" hangingPunct="1">
        <a:lnSpc>
          <a:spcPct val="90000"/>
        </a:lnSpc>
        <a:spcBef>
          <a:spcPts val="500"/>
        </a:spcBef>
        <a:buClr>
          <a:schemeClr val="accent4">
            <a:lumMod val="40000"/>
            <a:lumOff val="60000"/>
          </a:schemeClr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4913" indent="-290513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500"/>
        </a:spcBef>
        <a:buClr>
          <a:srgbClr val="3B8C83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9313" indent="-290513" algn="l" defTabSz="914400" rtl="0" eaLnBrk="1" latinLnBrk="0" hangingPunct="1">
        <a:lnSpc>
          <a:spcPct val="90000"/>
        </a:lnSpc>
        <a:spcBef>
          <a:spcPts val="500"/>
        </a:spcBef>
        <a:buClr>
          <a:schemeClr val="accent4">
            <a:lumMod val="40000"/>
            <a:lumOff val="60000"/>
          </a:schemeClr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6096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EE121-4A60-2241-9646-DED3CAD1E1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529ED-5928-154F-B957-234811AE06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145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E4583-2F65-524D-A46D-A05F90AE1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0D6FC-9CB6-704B-86F7-565CC6157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2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B6AD-672A-7741-95DF-710F57A25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8BD22-D091-D54E-9B80-DDBB6F5E4E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BF5E88-374C-8C49-B263-FC73455965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0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7AAD5"/>
      </a:accent1>
      <a:accent2>
        <a:srgbClr val="FF7C41"/>
      </a:accent2>
      <a:accent3>
        <a:srgbClr val="A7D100"/>
      </a:accent3>
      <a:accent4>
        <a:srgbClr val="FFC000"/>
      </a:accent4>
      <a:accent5>
        <a:srgbClr val="3DA9D5"/>
      </a:accent5>
      <a:accent6>
        <a:srgbClr val="A9A9A9"/>
      </a:accent6>
      <a:hlink>
        <a:srgbClr val="0052FF"/>
      </a:hlink>
      <a:folHlink>
        <a:srgbClr val="FF7C4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Punsalan, Ben</dc:creator>
  <cp:lastModifiedBy>Punsalan, Ben</cp:lastModifiedBy>
  <cp:revision>9</cp:revision>
  <dcterms:created xsi:type="dcterms:W3CDTF">2022-07-12T21:10:06Z</dcterms:created>
  <dcterms:modified xsi:type="dcterms:W3CDTF">2022-07-18T15:54:30Z</dcterms:modified>
</cp:coreProperties>
</file>